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413F8-E798-4570-8A61-E1F7128862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2A0D2E-482D-44A8-A7EF-41D0106F8E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2B7412-A6CF-4838-BE4B-65B822982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B196-C531-40DB-A8B9-37D50E118B6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DFE64-CEB2-48FA-9F6B-54AD3C7C7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8997D-22A5-483B-B5C6-1C660831B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B3F5-277C-48BF-B36D-C7CE94B3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14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625B1-6D20-4421-9126-4F7321331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303C80-C184-40BE-95ED-804158B641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96118-810B-406C-90C5-4F7E16BAD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B196-C531-40DB-A8B9-37D50E118B6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4B947C-69DE-46E9-BB6A-8FD7C37E5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C1F5F-72EB-4A7C-8009-AFD7FCF19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B3F5-277C-48BF-B36D-C7CE94B3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188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DAFD1A-03AD-4168-B67F-F121F19A94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3CBE6F-4966-4325-9CE4-316C2D7BC7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2D4737-B8E5-4F29-8F76-970D63773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B196-C531-40DB-A8B9-37D50E118B6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D5E00-1D2A-4D79-93F4-D664DF48F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ADF6B-355D-4A74-86F2-83A9F71BB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B3F5-277C-48BF-B36D-C7CE94B3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486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19BEE-413C-4CC4-80C8-41ECBF769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1CCB0A-87C8-49C6-A896-EFBB4C33E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BB36A-4E3F-47C3-AEF7-936113DF4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B196-C531-40DB-A8B9-37D50E118B6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07BDB-672E-47E2-8915-5BB2EF211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FF614-DA3B-4F39-88AF-490D4D19A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B3F5-277C-48BF-B36D-C7CE94B3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18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1BB53-7AD4-49FD-9EC6-BB5FFCCF2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49C002-DBF2-4992-9479-2D80C75A7B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1C6F3-0FB9-4A11-8713-3AE848EEC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B196-C531-40DB-A8B9-37D50E118B6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29730-3CEB-4BFD-945C-F3E67939E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8ADFD-3BC0-408E-83B9-B35103E51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B3F5-277C-48BF-B36D-C7CE94B3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363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7E07C-45E2-4589-B4A4-FB19841A7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A4E322-F5E5-4123-B593-767CE96133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C5260B-2C83-4DE2-A415-F3AD320377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D3DF6C-2F3B-4FD5-BA56-4135538FE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B196-C531-40DB-A8B9-37D50E118B6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9877F3-C8BD-4D73-9095-132C90A2F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5F01A-EDEF-4259-B22B-08CABC57D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B3F5-277C-48BF-B36D-C7CE94B3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074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F62A3-DBA2-44CB-B228-3F8D98255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13DBF4-ACF0-4417-A055-0BD91BDF60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3C3DFB-B4FA-4D3B-B4DE-EA3F26B43B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4E34F1-29AE-4E04-AFA5-10230312B8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B53A11-912C-4ED1-8D6B-242CC408E9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3F607B-8065-4B68-A613-F89CB7E06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B196-C531-40DB-A8B9-37D50E118B6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B16C1B-D198-46E4-AB8E-AFF78BEE4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29A65F-B235-4CE5-AC0A-A95BCE59F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B3F5-277C-48BF-B36D-C7CE94B3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88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617A9-E3D2-4BDC-BFA9-6CD2A62A2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FC13DA-8267-4DD7-AC97-DA6836E73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B196-C531-40DB-A8B9-37D50E118B6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3F4E59-C05C-443D-990E-9F496D28A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D0A61E-D51B-4C16-B99B-71A1FAAB6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B3F5-277C-48BF-B36D-C7CE94B3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183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5E1916-8758-4C0D-BBE3-24D28744B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B196-C531-40DB-A8B9-37D50E118B6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1AC044-2D5F-4329-B597-76E1EC02B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D93A6-94EF-488B-B370-39677A7FC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B3F5-277C-48BF-B36D-C7CE94B3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42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7AB0A-633A-4BA1-9B5D-6D40863E0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A8F60-9C80-4E44-A8DF-1F0444FA8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FBD82E-C385-4EE2-B89D-14D6A39D6C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5FC2B-FEB1-4579-9A61-B45E00E35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B196-C531-40DB-A8B9-37D50E118B6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921B68-5A91-4439-8E42-73AA8BA77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9588BA-E4EF-4D65-8263-DD3D5FC92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B3F5-277C-48BF-B36D-C7CE94B3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067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9D7EA-9345-4399-8258-3D65AC269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C7E7AD-9F3F-4A46-9400-62335C3AB6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821F54-D31D-44B7-AE73-84817C186A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FC2463-51C4-47A7-BEE1-E56A0E0CD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FB196-C531-40DB-A8B9-37D50E118B6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3FA507-5538-47A6-846D-3A11BBA8D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1A114D-DB0C-427C-B1D6-4B310A216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B3F5-277C-48BF-B36D-C7CE94B3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902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769438-C1BF-471C-B70C-1BB0D44ED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3F1E4-EB49-4417-81FD-563661329F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55916-E3D6-4D8D-BD24-4BEB47E762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FB196-C531-40DB-A8B9-37D50E118B6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1FA8C-BC64-47BE-870C-A7B47DFD7A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7A489-B96D-4883-8DB0-92F33FFCD9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1B3F5-277C-48BF-B36D-C7CE94B3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780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12" descr="A picture containing woman, sky, laying, indoor&#10;&#10;Description generated with high confidence">
            <a:extLst>
              <a:ext uri="{FF2B5EF4-FFF2-40B4-BE49-F238E27FC236}">
                <a16:creationId xmlns:a16="http://schemas.microsoft.com/office/drawing/2014/main" id="{1F1BFF1D-BAFA-4DE5-B784-7DD28556A4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730" y="503584"/>
            <a:ext cx="6568902" cy="6568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619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 Ferguson</dc:creator>
  <cp:lastModifiedBy>Joe Ferguson</cp:lastModifiedBy>
  <cp:revision>1</cp:revision>
  <dcterms:created xsi:type="dcterms:W3CDTF">2018-02-26T15:54:08Z</dcterms:created>
  <dcterms:modified xsi:type="dcterms:W3CDTF">2018-02-26T15:54:51Z</dcterms:modified>
</cp:coreProperties>
</file>